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8" r:id="rId6"/>
  </p:sldIdLst>
  <p:sldSz cx="18288000" cy="12268200"/>
  <p:notesSz cx="18288000" cy="12268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4A1C8E-7E11-34D5-1350-D5E4D7CED98F}" name="Abel Anibal Delrio Cortina" initials="AD" userId="S::abel.delrio@unad.edu.co::58e7d8aa-e1e1-440c-a935-86e721bdf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10AF6E-0D96-4D58-A45C-BCAB82C6DCE3}" v="4" dt="2024-07-25T20:38:56.16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13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81484" y="3671726"/>
            <a:ext cx="7099300" cy="2914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1" i="0">
                <a:solidFill>
                  <a:srgbClr val="0839CF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632680" y="6961199"/>
            <a:ext cx="6937375" cy="1278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50" b="1" i="0">
                <a:solidFill>
                  <a:srgbClr val="0839CF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50" b="1" i="0">
                <a:solidFill>
                  <a:srgbClr val="0839CF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821686"/>
            <a:ext cx="7955280" cy="80970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821686"/>
            <a:ext cx="7955280" cy="80970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50" b="1" i="0">
                <a:solidFill>
                  <a:srgbClr val="0839CF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2839" y="304416"/>
            <a:ext cx="2251710" cy="934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1" i="0">
                <a:solidFill>
                  <a:srgbClr val="0839CF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821686"/>
            <a:ext cx="16459200" cy="80970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11409426"/>
            <a:ext cx="5852160" cy="613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11409426"/>
            <a:ext cx="4206240" cy="613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11409426"/>
            <a:ext cx="4206240" cy="613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69619" y="2705100"/>
            <a:ext cx="9619272" cy="2914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950" b="1" spc="-10" dirty="0">
                <a:solidFill>
                  <a:srgbClr val="0839CF"/>
                </a:solidFill>
                <a:latin typeface="Myriad Pro"/>
                <a:cs typeface="Myriad Pro"/>
              </a:rPr>
              <a:t>Glob</a:t>
            </a:r>
            <a:r>
              <a:rPr lang="es-CO" sz="18950" b="1" spc="-10" dirty="0">
                <a:solidFill>
                  <a:srgbClr val="0839CF"/>
                </a:solidFill>
                <a:latin typeface="Myriad Pro"/>
                <a:cs typeface="Myriad Pro"/>
              </a:rPr>
              <a:t>a</a:t>
            </a:r>
            <a:r>
              <a:rPr sz="18950" b="1" spc="-10" dirty="0">
                <a:solidFill>
                  <a:srgbClr val="0839CF"/>
                </a:solidFill>
                <a:latin typeface="Myriad Pro"/>
                <a:cs typeface="Myriad Pro"/>
              </a:rPr>
              <a:t>l</a:t>
            </a:r>
            <a:endParaRPr sz="18950" dirty="0">
              <a:latin typeface="Myriad Pro"/>
              <a:cs typeface="Myriad Pr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9936" y="5119283"/>
            <a:ext cx="7260264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s-CO" sz="4000" spc="-30" dirty="0">
                <a:solidFill>
                  <a:srgbClr val="0839CF"/>
                </a:solidFill>
                <a:latin typeface="Myriad Pro"/>
                <a:cs typeface="Myriad Pro"/>
              </a:rPr>
              <a:t>Business &amp; Network </a:t>
            </a:r>
            <a:r>
              <a:rPr lang="es-CO" sz="4000" spc="-10" dirty="0" err="1">
                <a:solidFill>
                  <a:srgbClr val="0839CF"/>
                </a:solidFill>
                <a:latin typeface="Myriad Pro"/>
                <a:cs typeface="Myriad Pro"/>
              </a:rPr>
              <a:t>Conference</a:t>
            </a:r>
            <a:endParaRPr sz="4000" dirty="0">
              <a:latin typeface="Myriad Pro"/>
              <a:cs typeface="Myriad Pr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6432" y="6246119"/>
            <a:ext cx="375285" cy="334645"/>
          </a:xfrm>
          <a:custGeom>
            <a:avLst/>
            <a:gdLst/>
            <a:ahLst/>
            <a:cxnLst/>
            <a:rect l="l" t="t" r="r" b="b"/>
            <a:pathLst>
              <a:path w="375285" h="334645">
                <a:moveTo>
                  <a:pt x="158054" y="0"/>
                </a:moveTo>
                <a:lnTo>
                  <a:pt x="79657" y="11091"/>
                </a:lnTo>
                <a:lnTo>
                  <a:pt x="45693" y="30727"/>
                </a:lnTo>
                <a:lnTo>
                  <a:pt x="5605" y="90420"/>
                </a:lnTo>
                <a:lnTo>
                  <a:pt x="0" y="127084"/>
                </a:lnTo>
                <a:lnTo>
                  <a:pt x="4365" y="166032"/>
                </a:lnTo>
                <a:lnTo>
                  <a:pt x="18961" y="205568"/>
                </a:lnTo>
                <a:lnTo>
                  <a:pt x="44047" y="243995"/>
                </a:lnTo>
                <a:lnTo>
                  <a:pt x="79882" y="279617"/>
                </a:lnTo>
                <a:lnTo>
                  <a:pt x="119542" y="306317"/>
                </a:lnTo>
                <a:lnTo>
                  <a:pt x="160697" y="324020"/>
                </a:lnTo>
                <a:lnTo>
                  <a:pt x="201942" y="333145"/>
                </a:lnTo>
                <a:lnTo>
                  <a:pt x="241869" y="334109"/>
                </a:lnTo>
                <a:lnTo>
                  <a:pt x="279072" y="327331"/>
                </a:lnTo>
                <a:lnTo>
                  <a:pt x="339679" y="292220"/>
                </a:lnTo>
                <a:lnTo>
                  <a:pt x="372509" y="231156"/>
                </a:lnTo>
                <a:lnTo>
                  <a:pt x="374992" y="191936"/>
                </a:lnTo>
                <a:lnTo>
                  <a:pt x="374086" y="183866"/>
                </a:lnTo>
                <a:lnTo>
                  <a:pt x="345870" y="110489"/>
                </a:lnTo>
                <a:lnTo>
                  <a:pt x="314788" y="71648"/>
                </a:lnTo>
                <a:lnTo>
                  <a:pt x="278108" y="41677"/>
                </a:lnTo>
                <a:lnTo>
                  <a:pt x="238188" y="20078"/>
                </a:lnTo>
                <a:lnTo>
                  <a:pt x="197384" y="6352"/>
                </a:lnTo>
                <a:lnTo>
                  <a:pt x="15805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3252" y="5663970"/>
            <a:ext cx="369570" cy="367665"/>
          </a:xfrm>
          <a:custGeom>
            <a:avLst/>
            <a:gdLst/>
            <a:ahLst/>
            <a:cxnLst/>
            <a:rect l="l" t="t" r="r" b="b"/>
            <a:pathLst>
              <a:path w="369570" h="367665">
                <a:moveTo>
                  <a:pt x="149592" y="0"/>
                </a:moveTo>
                <a:lnTo>
                  <a:pt x="106641" y="7848"/>
                </a:lnTo>
                <a:lnTo>
                  <a:pt x="70364" y="24986"/>
                </a:lnTo>
                <a:lnTo>
                  <a:pt x="41161" y="49876"/>
                </a:lnTo>
                <a:lnTo>
                  <a:pt x="5578" y="116755"/>
                </a:lnTo>
                <a:lnTo>
                  <a:pt x="0" y="155666"/>
                </a:lnTo>
                <a:lnTo>
                  <a:pt x="3096" y="196172"/>
                </a:lnTo>
                <a:lnTo>
                  <a:pt x="15268" y="236735"/>
                </a:lnTo>
                <a:lnTo>
                  <a:pt x="36915" y="275815"/>
                </a:lnTo>
                <a:lnTo>
                  <a:pt x="68439" y="311873"/>
                </a:lnTo>
                <a:lnTo>
                  <a:pt x="106008" y="340200"/>
                </a:lnTo>
                <a:lnTo>
                  <a:pt x="145729" y="358521"/>
                </a:lnTo>
                <a:lnTo>
                  <a:pt x="186169" y="367345"/>
                </a:lnTo>
                <a:lnTo>
                  <a:pt x="225896" y="367175"/>
                </a:lnTo>
                <a:lnTo>
                  <a:pt x="263476" y="358521"/>
                </a:lnTo>
                <a:lnTo>
                  <a:pt x="326466" y="317778"/>
                </a:lnTo>
                <a:lnTo>
                  <a:pt x="349010" y="286703"/>
                </a:lnTo>
                <a:lnTo>
                  <a:pt x="363678" y="249167"/>
                </a:lnTo>
                <a:lnTo>
                  <a:pt x="369035" y="205676"/>
                </a:lnTo>
                <a:lnTo>
                  <a:pt x="369060" y="200164"/>
                </a:lnTo>
                <a:lnTo>
                  <a:pt x="368184" y="187312"/>
                </a:lnTo>
                <a:lnTo>
                  <a:pt x="353834" y="133620"/>
                </a:lnTo>
                <a:lnTo>
                  <a:pt x="329755" y="89548"/>
                </a:lnTo>
                <a:lnTo>
                  <a:pt x="298410" y="54711"/>
                </a:lnTo>
                <a:lnTo>
                  <a:pt x="262259" y="28723"/>
                </a:lnTo>
                <a:lnTo>
                  <a:pt x="223764" y="11199"/>
                </a:lnTo>
                <a:lnTo>
                  <a:pt x="185388" y="1753"/>
                </a:lnTo>
                <a:lnTo>
                  <a:pt x="149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63163" y="5056966"/>
            <a:ext cx="369570" cy="379095"/>
          </a:xfrm>
          <a:custGeom>
            <a:avLst/>
            <a:gdLst/>
            <a:ahLst/>
            <a:cxnLst/>
            <a:rect l="l" t="t" r="r" b="b"/>
            <a:pathLst>
              <a:path w="369570" h="379095">
                <a:moveTo>
                  <a:pt x="179859" y="0"/>
                </a:moveTo>
                <a:lnTo>
                  <a:pt x="136840" y="4742"/>
                </a:lnTo>
                <a:lnTo>
                  <a:pt x="98781" y="18514"/>
                </a:lnTo>
                <a:lnTo>
                  <a:pt x="66171" y="39975"/>
                </a:lnTo>
                <a:lnTo>
                  <a:pt x="39498" y="67785"/>
                </a:lnTo>
                <a:lnTo>
                  <a:pt x="19253" y="100607"/>
                </a:lnTo>
                <a:lnTo>
                  <a:pt x="5924" y="137099"/>
                </a:lnTo>
                <a:lnTo>
                  <a:pt x="0" y="175923"/>
                </a:lnTo>
                <a:lnTo>
                  <a:pt x="1970" y="215740"/>
                </a:lnTo>
                <a:lnTo>
                  <a:pt x="12323" y="255209"/>
                </a:lnTo>
                <a:lnTo>
                  <a:pt x="31549" y="292992"/>
                </a:lnTo>
                <a:lnTo>
                  <a:pt x="60136" y="327748"/>
                </a:lnTo>
                <a:lnTo>
                  <a:pt x="93204" y="353506"/>
                </a:lnTo>
                <a:lnTo>
                  <a:pt x="129817" y="370464"/>
                </a:lnTo>
                <a:lnTo>
                  <a:pt x="168465" y="378765"/>
                </a:lnTo>
                <a:lnTo>
                  <a:pt x="207639" y="378554"/>
                </a:lnTo>
                <a:lnTo>
                  <a:pt x="245829" y="369973"/>
                </a:lnTo>
                <a:lnTo>
                  <a:pt x="281526" y="353166"/>
                </a:lnTo>
                <a:lnTo>
                  <a:pt x="313220" y="328277"/>
                </a:lnTo>
                <a:lnTo>
                  <a:pt x="339402" y="295449"/>
                </a:lnTo>
                <a:lnTo>
                  <a:pt x="358562" y="254827"/>
                </a:lnTo>
                <a:lnTo>
                  <a:pt x="369190" y="206552"/>
                </a:lnTo>
                <a:lnTo>
                  <a:pt x="363480" y="150472"/>
                </a:lnTo>
                <a:lnTo>
                  <a:pt x="346429" y="103643"/>
                </a:lnTo>
                <a:lnTo>
                  <a:pt x="320574" y="65831"/>
                </a:lnTo>
                <a:lnTo>
                  <a:pt x="288452" y="36797"/>
                </a:lnTo>
                <a:lnTo>
                  <a:pt x="252601" y="16305"/>
                </a:lnTo>
                <a:lnTo>
                  <a:pt x="215558" y="4118"/>
                </a:lnTo>
                <a:lnTo>
                  <a:pt x="17985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46216" y="4459954"/>
            <a:ext cx="371475" cy="372110"/>
          </a:xfrm>
          <a:custGeom>
            <a:avLst/>
            <a:gdLst/>
            <a:ahLst/>
            <a:cxnLst/>
            <a:rect l="l" t="t" r="r" b="b"/>
            <a:pathLst>
              <a:path w="371475" h="372110">
                <a:moveTo>
                  <a:pt x="209773" y="0"/>
                </a:moveTo>
                <a:lnTo>
                  <a:pt x="166732" y="1880"/>
                </a:lnTo>
                <a:lnTo>
                  <a:pt x="127065" y="13010"/>
                </a:lnTo>
                <a:lnTo>
                  <a:pt x="91489" y="32074"/>
                </a:lnTo>
                <a:lnTo>
                  <a:pt x="60718" y="57756"/>
                </a:lnTo>
                <a:lnTo>
                  <a:pt x="35468" y="88740"/>
                </a:lnTo>
                <a:lnTo>
                  <a:pt x="16455" y="123711"/>
                </a:lnTo>
                <a:lnTo>
                  <a:pt x="4394" y="161353"/>
                </a:lnTo>
                <a:lnTo>
                  <a:pt x="0" y="200351"/>
                </a:lnTo>
                <a:lnTo>
                  <a:pt x="3988" y="239388"/>
                </a:lnTo>
                <a:lnTo>
                  <a:pt x="17074" y="277149"/>
                </a:lnTo>
                <a:lnTo>
                  <a:pt x="39974" y="312318"/>
                </a:lnTo>
                <a:lnTo>
                  <a:pt x="69323" y="339616"/>
                </a:lnTo>
                <a:lnTo>
                  <a:pt x="103552" y="358589"/>
                </a:lnTo>
                <a:lnTo>
                  <a:pt x="141123" y="369273"/>
                </a:lnTo>
                <a:lnTo>
                  <a:pt x="180500" y="371707"/>
                </a:lnTo>
                <a:lnTo>
                  <a:pt x="220143" y="365929"/>
                </a:lnTo>
                <a:lnTo>
                  <a:pt x="258515" y="351978"/>
                </a:lnTo>
                <a:lnTo>
                  <a:pt x="294078" y="329892"/>
                </a:lnTo>
                <a:lnTo>
                  <a:pt x="325295" y="299708"/>
                </a:lnTo>
                <a:lnTo>
                  <a:pt x="350627" y="261465"/>
                </a:lnTo>
                <a:lnTo>
                  <a:pt x="368536" y="215201"/>
                </a:lnTo>
                <a:lnTo>
                  <a:pt x="371306" y="159838"/>
                </a:lnTo>
                <a:lnTo>
                  <a:pt x="361287" y="112785"/>
                </a:lnTo>
                <a:lnTo>
                  <a:pt x="341063" y="73980"/>
                </a:lnTo>
                <a:lnTo>
                  <a:pt x="313216" y="43361"/>
                </a:lnTo>
                <a:lnTo>
                  <a:pt x="280330" y="20866"/>
                </a:lnTo>
                <a:lnTo>
                  <a:pt x="244988" y="6433"/>
                </a:lnTo>
                <a:lnTo>
                  <a:pt x="2097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15539" y="3905855"/>
            <a:ext cx="381000" cy="345440"/>
          </a:xfrm>
          <a:custGeom>
            <a:avLst/>
            <a:gdLst/>
            <a:ahLst/>
            <a:cxnLst/>
            <a:rect l="l" t="t" r="r" b="b"/>
            <a:pathLst>
              <a:path w="381000" h="345439">
                <a:moveTo>
                  <a:pt x="199029" y="0"/>
                </a:moveTo>
                <a:lnTo>
                  <a:pt x="157388" y="7443"/>
                </a:lnTo>
                <a:lnTo>
                  <a:pt x="118705" y="22576"/>
                </a:lnTo>
                <a:lnTo>
                  <a:pt x="83898" y="44223"/>
                </a:lnTo>
                <a:lnTo>
                  <a:pt x="53880" y="71215"/>
                </a:lnTo>
                <a:lnTo>
                  <a:pt x="29566" y="102377"/>
                </a:lnTo>
                <a:lnTo>
                  <a:pt x="11871" y="136537"/>
                </a:lnTo>
                <a:lnTo>
                  <a:pt x="0" y="209162"/>
                </a:lnTo>
                <a:lnTo>
                  <a:pt x="7652" y="245283"/>
                </a:lnTo>
                <a:lnTo>
                  <a:pt x="25584" y="279711"/>
                </a:lnTo>
                <a:lnTo>
                  <a:pt x="82626" y="327211"/>
                </a:lnTo>
                <a:lnTo>
                  <a:pt x="118778" y="339852"/>
                </a:lnTo>
                <a:lnTo>
                  <a:pt x="157952" y="344986"/>
                </a:lnTo>
                <a:lnTo>
                  <a:pt x="198598" y="342534"/>
                </a:lnTo>
                <a:lnTo>
                  <a:pt x="239166" y="332419"/>
                </a:lnTo>
                <a:lnTo>
                  <a:pt x="278107" y="314566"/>
                </a:lnTo>
                <a:lnTo>
                  <a:pt x="313873" y="288896"/>
                </a:lnTo>
                <a:lnTo>
                  <a:pt x="344913" y="255332"/>
                </a:lnTo>
                <a:lnTo>
                  <a:pt x="369678" y="213798"/>
                </a:lnTo>
                <a:lnTo>
                  <a:pt x="380763" y="162327"/>
                </a:lnTo>
                <a:lnTo>
                  <a:pt x="377772" y="117683"/>
                </a:lnTo>
                <a:lnTo>
                  <a:pt x="363307" y="79996"/>
                </a:lnTo>
                <a:lnTo>
                  <a:pt x="339967" y="49396"/>
                </a:lnTo>
                <a:lnTo>
                  <a:pt x="277071" y="9977"/>
                </a:lnTo>
                <a:lnTo>
                  <a:pt x="19902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04719" y="7160398"/>
            <a:ext cx="373380" cy="182245"/>
          </a:xfrm>
          <a:custGeom>
            <a:avLst/>
            <a:gdLst/>
            <a:ahLst/>
            <a:cxnLst/>
            <a:rect l="l" t="t" r="r" b="b"/>
            <a:pathLst>
              <a:path w="373379" h="182245">
                <a:moveTo>
                  <a:pt x="32252" y="0"/>
                </a:moveTo>
                <a:lnTo>
                  <a:pt x="7617" y="8397"/>
                </a:lnTo>
                <a:lnTo>
                  <a:pt x="0" y="24657"/>
                </a:lnTo>
                <a:lnTo>
                  <a:pt x="10755" y="47745"/>
                </a:lnTo>
                <a:lnTo>
                  <a:pt x="40566" y="76420"/>
                </a:lnTo>
                <a:lnTo>
                  <a:pt x="82431" y="104050"/>
                </a:lnTo>
                <a:lnTo>
                  <a:pt x="132304" y="129365"/>
                </a:lnTo>
                <a:lnTo>
                  <a:pt x="186144" y="151097"/>
                </a:lnTo>
                <a:lnTo>
                  <a:pt x="239905" y="167975"/>
                </a:lnTo>
                <a:lnTo>
                  <a:pt x="289544" y="178731"/>
                </a:lnTo>
                <a:lnTo>
                  <a:pt x="331016" y="182093"/>
                </a:lnTo>
                <a:lnTo>
                  <a:pt x="360280" y="176794"/>
                </a:lnTo>
                <a:lnTo>
                  <a:pt x="373289" y="161562"/>
                </a:lnTo>
                <a:lnTo>
                  <a:pt x="371794" y="149433"/>
                </a:lnTo>
                <a:lnTo>
                  <a:pt x="346429" y="117036"/>
                </a:lnTo>
                <a:lnTo>
                  <a:pt x="302621" y="85164"/>
                </a:lnTo>
                <a:lnTo>
                  <a:pt x="253998" y="58039"/>
                </a:lnTo>
                <a:lnTo>
                  <a:pt x="203619" y="35837"/>
                </a:lnTo>
                <a:lnTo>
                  <a:pt x="154545" y="18730"/>
                </a:lnTo>
                <a:lnTo>
                  <a:pt x="109836" y="6894"/>
                </a:lnTo>
                <a:lnTo>
                  <a:pt x="3225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279143" y="5283736"/>
            <a:ext cx="1406525" cy="1911985"/>
            <a:chOff x="4291007" y="6250362"/>
            <a:chExt cx="1406525" cy="1911985"/>
          </a:xfrm>
        </p:grpSpPr>
        <p:sp>
          <p:nvSpPr>
            <p:cNvPr id="12" name="object 12"/>
            <p:cNvSpPr/>
            <p:nvPr/>
          </p:nvSpPr>
          <p:spPr>
            <a:xfrm>
              <a:off x="4374477" y="6387363"/>
              <a:ext cx="1322705" cy="1774825"/>
            </a:xfrm>
            <a:custGeom>
              <a:avLst/>
              <a:gdLst/>
              <a:ahLst/>
              <a:cxnLst/>
              <a:rect l="l" t="t" r="r" b="b"/>
              <a:pathLst>
                <a:path w="1322704" h="1774825">
                  <a:moveTo>
                    <a:pt x="136029" y="242290"/>
                  </a:moveTo>
                  <a:lnTo>
                    <a:pt x="121983" y="136080"/>
                  </a:lnTo>
                  <a:lnTo>
                    <a:pt x="104089" y="81305"/>
                  </a:lnTo>
                  <a:lnTo>
                    <a:pt x="83197" y="40195"/>
                  </a:lnTo>
                  <a:lnTo>
                    <a:pt x="42379" y="0"/>
                  </a:lnTo>
                  <a:lnTo>
                    <a:pt x="20802" y="2641"/>
                  </a:lnTo>
                  <a:lnTo>
                    <a:pt x="6692" y="24511"/>
                  </a:lnTo>
                  <a:lnTo>
                    <a:pt x="0" y="61201"/>
                  </a:lnTo>
                  <a:lnTo>
                    <a:pt x="660" y="108331"/>
                  </a:lnTo>
                  <a:lnTo>
                    <a:pt x="8597" y="161518"/>
                  </a:lnTo>
                  <a:lnTo>
                    <a:pt x="23761" y="216357"/>
                  </a:lnTo>
                  <a:lnTo>
                    <a:pt x="46088" y="268465"/>
                  </a:lnTo>
                  <a:lnTo>
                    <a:pt x="71437" y="305663"/>
                  </a:lnTo>
                  <a:lnTo>
                    <a:pt x="95669" y="321551"/>
                  </a:lnTo>
                  <a:lnTo>
                    <a:pt x="116268" y="315556"/>
                  </a:lnTo>
                  <a:lnTo>
                    <a:pt x="130721" y="287147"/>
                  </a:lnTo>
                  <a:lnTo>
                    <a:pt x="134772" y="264706"/>
                  </a:lnTo>
                  <a:lnTo>
                    <a:pt x="136029" y="242290"/>
                  </a:lnTo>
                  <a:close/>
                </a:path>
                <a:path w="1322704" h="1774825">
                  <a:moveTo>
                    <a:pt x="240169" y="766533"/>
                  </a:moveTo>
                  <a:lnTo>
                    <a:pt x="229196" y="708888"/>
                  </a:lnTo>
                  <a:lnTo>
                    <a:pt x="205879" y="644817"/>
                  </a:lnTo>
                  <a:lnTo>
                    <a:pt x="179451" y="589102"/>
                  </a:lnTo>
                  <a:lnTo>
                    <a:pt x="152374" y="543293"/>
                  </a:lnTo>
                  <a:lnTo>
                    <a:pt x="127101" y="508952"/>
                  </a:lnTo>
                  <a:lnTo>
                    <a:pt x="91160" y="479171"/>
                  </a:lnTo>
                  <a:lnTo>
                    <a:pt x="80911" y="480999"/>
                  </a:lnTo>
                  <a:lnTo>
                    <a:pt x="75679" y="492760"/>
                  </a:lnTo>
                  <a:lnTo>
                    <a:pt x="75806" y="514146"/>
                  </a:lnTo>
                  <a:lnTo>
                    <a:pt x="84721" y="557669"/>
                  </a:lnTo>
                  <a:lnTo>
                    <a:pt x="101155" y="606615"/>
                  </a:lnTo>
                  <a:lnTo>
                    <a:pt x="122872" y="657059"/>
                  </a:lnTo>
                  <a:lnTo>
                    <a:pt x="147713" y="705104"/>
                  </a:lnTo>
                  <a:lnTo>
                    <a:pt x="173443" y="746836"/>
                  </a:lnTo>
                  <a:lnTo>
                    <a:pt x="197878" y="778357"/>
                  </a:lnTo>
                  <a:lnTo>
                    <a:pt x="218808" y="795743"/>
                  </a:lnTo>
                  <a:lnTo>
                    <a:pt x="234048" y="795096"/>
                  </a:lnTo>
                  <a:lnTo>
                    <a:pt x="239242" y="784491"/>
                  </a:lnTo>
                  <a:lnTo>
                    <a:pt x="240169" y="766533"/>
                  </a:lnTo>
                  <a:close/>
                </a:path>
                <a:path w="1322704" h="1774825">
                  <a:moveTo>
                    <a:pt x="434200" y="1196174"/>
                  </a:moveTo>
                  <a:lnTo>
                    <a:pt x="411822" y="1148359"/>
                  </a:lnTo>
                  <a:lnTo>
                    <a:pt x="376110" y="1090891"/>
                  </a:lnTo>
                  <a:lnTo>
                    <a:pt x="339293" y="1036942"/>
                  </a:lnTo>
                  <a:lnTo>
                    <a:pt x="304469" y="989482"/>
                  </a:lnTo>
                  <a:lnTo>
                    <a:pt x="274764" y="951458"/>
                  </a:lnTo>
                  <a:lnTo>
                    <a:pt x="241554" y="913155"/>
                  </a:lnTo>
                  <a:lnTo>
                    <a:pt x="227215" y="901814"/>
                  </a:lnTo>
                  <a:lnTo>
                    <a:pt x="231787" y="919848"/>
                  </a:lnTo>
                  <a:lnTo>
                    <a:pt x="251269" y="956322"/>
                  </a:lnTo>
                  <a:lnTo>
                    <a:pt x="281254" y="1004798"/>
                  </a:lnTo>
                  <a:lnTo>
                    <a:pt x="317296" y="1058824"/>
                  </a:lnTo>
                  <a:lnTo>
                    <a:pt x="354965" y="1111973"/>
                  </a:lnTo>
                  <a:lnTo>
                    <a:pt x="389839" y="1157808"/>
                  </a:lnTo>
                  <a:lnTo>
                    <a:pt x="417499" y="1189888"/>
                  </a:lnTo>
                  <a:lnTo>
                    <a:pt x="433501" y="1201775"/>
                  </a:lnTo>
                  <a:lnTo>
                    <a:pt x="434200" y="1196174"/>
                  </a:lnTo>
                  <a:close/>
                </a:path>
                <a:path w="1322704" h="1774825">
                  <a:moveTo>
                    <a:pt x="489318" y="352488"/>
                  </a:moveTo>
                  <a:lnTo>
                    <a:pt x="474484" y="263550"/>
                  </a:lnTo>
                  <a:lnTo>
                    <a:pt x="453174" y="210807"/>
                  </a:lnTo>
                  <a:lnTo>
                    <a:pt x="426707" y="169468"/>
                  </a:lnTo>
                  <a:lnTo>
                    <a:pt x="397560" y="139395"/>
                  </a:lnTo>
                  <a:lnTo>
                    <a:pt x="341160" y="112496"/>
                  </a:lnTo>
                  <a:lnTo>
                    <a:pt x="310286" y="116408"/>
                  </a:lnTo>
                  <a:lnTo>
                    <a:pt x="286169" y="133388"/>
                  </a:lnTo>
                  <a:lnTo>
                    <a:pt x="268960" y="161086"/>
                  </a:lnTo>
                  <a:lnTo>
                    <a:pt x="258826" y="197129"/>
                  </a:lnTo>
                  <a:lnTo>
                    <a:pt x="255943" y="239153"/>
                  </a:lnTo>
                  <a:lnTo>
                    <a:pt x="260451" y="284797"/>
                  </a:lnTo>
                  <a:lnTo>
                    <a:pt x="272529" y="331685"/>
                  </a:lnTo>
                  <a:lnTo>
                    <a:pt x="292328" y="377482"/>
                  </a:lnTo>
                  <a:lnTo>
                    <a:pt x="320027" y="419798"/>
                  </a:lnTo>
                  <a:lnTo>
                    <a:pt x="356273" y="455396"/>
                  </a:lnTo>
                  <a:lnTo>
                    <a:pt x="392430" y="473417"/>
                  </a:lnTo>
                  <a:lnTo>
                    <a:pt x="426085" y="474421"/>
                  </a:lnTo>
                  <a:lnTo>
                    <a:pt x="454850" y="458952"/>
                  </a:lnTo>
                  <a:lnTo>
                    <a:pt x="476313" y="427583"/>
                  </a:lnTo>
                  <a:lnTo>
                    <a:pt x="488099" y="380847"/>
                  </a:lnTo>
                  <a:lnTo>
                    <a:pt x="489178" y="366318"/>
                  </a:lnTo>
                  <a:lnTo>
                    <a:pt x="489318" y="352488"/>
                  </a:lnTo>
                  <a:close/>
                </a:path>
                <a:path w="1322704" h="1774825">
                  <a:moveTo>
                    <a:pt x="603834" y="955319"/>
                  </a:moveTo>
                  <a:lnTo>
                    <a:pt x="598754" y="911186"/>
                  </a:lnTo>
                  <a:lnTo>
                    <a:pt x="570242" y="833869"/>
                  </a:lnTo>
                  <a:lnTo>
                    <a:pt x="540588" y="783259"/>
                  </a:lnTo>
                  <a:lnTo>
                    <a:pt x="507822" y="741972"/>
                  </a:lnTo>
                  <a:lnTo>
                    <a:pt x="474357" y="710272"/>
                  </a:lnTo>
                  <a:lnTo>
                    <a:pt x="442582" y="688454"/>
                  </a:lnTo>
                  <a:lnTo>
                    <a:pt x="380873" y="676084"/>
                  </a:lnTo>
                  <a:lnTo>
                    <a:pt x="358521" y="692543"/>
                  </a:lnTo>
                  <a:lnTo>
                    <a:pt x="348157" y="723404"/>
                  </a:lnTo>
                  <a:lnTo>
                    <a:pt x="350126" y="765835"/>
                  </a:lnTo>
                  <a:lnTo>
                    <a:pt x="364731" y="817016"/>
                  </a:lnTo>
                  <a:lnTo>
                    <a:pt x="392303" y="874141"/>
                  </a:lnTo>
                  <a:lnTo>
                    <a:pt x="425742" y="923874"/>
                  </a:lnTo>
                  <a:lnTo>
                    <a:pt x="461937" y="963968"/>
                  </a:lnTo>
                  <a:lnTo>
                    <a:pt x="498513" y="993241"/>
                  </a:lnTo>
                  <a:lnTo>
                    <a:pt x="533069" y="1010513"/>
                  </a:lnTo>
                  <a:lnTo>
                    <a:pt x="563232" y="1014577"/>
                  </a:lnTo>
                  <a:lnTo>
                    <a:pt x="586613" y="1004239"/>
                  </a:lnTo>
                  <a:lnTo>
                    <a:pt x="600811" y="978319"/>
                  </a:lnTo>
                  <a:lnTo>
                    <a:pt x="603834" y="955319"/>
                  </a:lnTo>
                  <a:close/>
                </a:path>
                <a:path w="1322704" h="1774825">
                  <a:moveTo>
                    <a:pt x="819772" y="1438706"/>
                  </a:moveTo>
                  <a:lnTo>
                    <a:pt x="806653" y="1400619"/>
                  </a:lnTo>
                  <a:lnTo>
                    <a:pt x="764628" y="1336027"/>
                  </a:lnTo>
                  <a:lnTo>
                    <a:pt x="726503" y="1291501"/>
                  </a:lnTo>
                  <a:lnTo>
                    <a:pt x="687146" y="1253299"/>
                  </a:lnTo>
                  <a:lnTo>
                    <a:pt x="648919" y="1222171"/>
                  </a:lnTo>
                  <a:lnTo>
                    <a:pt x="614184" y="1198867"/>
                  </a:lnTo>
                  <a:lnTo>
                    <a:pt x="557110" y="1176680"/>
                  </a:lnTo>
                  <a:lnTo>
                    <a:pt x="537006" y="1180947"/>
                  </a:lnTo>
                  <a:lnTo>
                    <a:pt x="529132" y="1199045"/>
                  </a:lnTo>
                  <a:lnTo>
                    <a:pt x="537679" y="1233144"/>
                  </a:lnTo>
                  <a:lnTo>
                    <a:pt x="559574" y="1273556"/>
                  </a:lnTo>
                  <a:lnTo>
                    <a:pt x="590346" y="1315237"/>
                  </a:lnTo>
                  <a:lnTo>
                    <a:pt x="627176" y="1355953"/>
                  </a:lnTo>
                  <a:lnTo>
                    <a:pt x="667258" y="1393482"/>
                  </a:lnTo>
                  <a:lnTo>
                    <a:pt x="707809" y="1425613"/>
                  </a:lnTo>
                  <a:lnTo>
                    <a:pt x="745985" y="1450111"/>
                  </a:lnTo>
                  <a:lnTo>
                    <a:pt x="804062" y="1467307"/>
                  </a:lnTo>
                  <a:lnTo>
                    <a:pt x="818349" y="1455559"/>
                  </a:lnTo>
                  <a:lnTo>
                    <a:pt x="819772" y="1438706"/>
                  </a:lnTo>
                  <a:close/>
                </a:path>
                <a:path w="1322704" h="1774825">
                  <a:moveTo>
                    <a:pt x="1101305" y="1037805"/>
                  </a:moveTo>
                  <a:lnTo>
                    <a:pt x="1096137" y="998562"/>
                  </a:lnTo>
                  <a:lnTo>
                    <a:pt x="1070724" y="935405"/>
                  </a:lnTo>
                  <a:lnTo>
                    <a:pt x="1041488" y="891667"/>
                  </a:lnTo>
                  <a:lnTo>
                    <a:pt x="1007808" y="856107"/>
                  </a:lnTo>
                  <a:lnTo>
                    <a:pt x="971727" y="828548"/>
                  </a:lnTo>
                  <a:lnTo>
                    <a:pt x="935278" y="808824"/>
                  </a:lnTo>
                  <a:lnTo>
                    <a:pt x="869442" y="792251"/>
                  </a:lnTo>
                  <a:lnTo>
                    <a:pt x="833374" y="796518"/>
                  </a:lnTo>
                  <a:lnTo>
                    <a:pt x="805332" y="810666"/>
                  </a:lnTo>
                  <a:lnTo>
                    <a:pt x="785444" y="833145"/>
                  </a:lnTo>
                  <a:lnTo>
                    <a:pt x="773861" y="862418"/>
                  </a:lnTo>
                  <a:lnTo>
                    <a:pt x="770737" y="896937"/>
                  </a:lnTo>
                  <a:lnTo>
                    <a:pt x="776185" y="935151"/>
                  </a:lnTo>
                  <a:lnTo>
                    <a:pt x="790346" y="975525"/>
                  </a:lnTo>
                  <a:lnTo>
                    <a:pt x="813384" y="1016508"/>
                  </a:lnTo>
                  <a:lnTo>
                    <a:pt x="845426" y="1056551"/>
                  </a:lnTo>
                  <a:lnTo>
                    <a:pt x="883399" y="1091209"/>
                  </a:lnTo>
                  <a:lnTo>
                    <a:pt x="922477" y="1116431"/>
                  </a:lnTo>
                  <a:lnTo>
                    <a:pt x="961174" y="1132319"/>
                  </a:lnTo>
                  <a:lnTo>
                    <a:pt x="997966" y="1138986"/>
                  </a:lnTo>
                  <a:lnTo>
                    <a:pt x="1031379" y="1136548"/>
                  </a:lnTo>
                  <a:lnTo>
                    <a:pt x="1059929" y="1125093"/>
                  </a:lnTo>
                  <a:lnTo>
                    <a:pt x="1082090" y="1104747"/>
                  </a:lnTo>
                  <a:lnTo>
                    <a:pt x="1096378" y="1075613"/>
                  </a:lnTo>
                  <a:lnTo>
                    <a:pt x="1101305" y="1037805"/>
                  </a:lnTo>
                  <a:close/>
                </a:path>
                <a:path w="1322704" h="1774825">
                  <a:moveTo>
                    <a:pt x="1104036" y="1774799"/>
                  </a:moveTo>
                  <a:lnTo>
                    <a:pt x="1075372" y="1737931"/>
                  </a:lnTo>
                  <a:lnTo>
                    <a:pt x="1035088" y="1704581"/>
                  </a:lnTo>
                  <a:lnTo>
                    <a:pt x="991616" y="1671942"/>
                  </a:lnTo>
                  <a:lnTo>
                    <a:pt x="947458" y="1641259"/>
                  </a:lnTo>
                  <a:lnTo>
                    <a:pt x="905129" y="1613763"/>
                  </a:lnTo>
                  <a:lnTo>
                    <a:pt x="867117" y="1590700"/>
                  </a:lnTo>
                  <a:lnTo>
                    <a:pt x="808901" y="1560156"/>
                  </a:lnTo>
                  <a:lnTo>
                    <a:pt x="785482" y="1553476"/>
                  </a:lnTo>
                  <a:lnTo>
                    <a:pt x="782396" y="1554492"/>
                  </a:lnTo>
                  <a:lnTo>
                    <a:pt x="826185" y="1602803"/>
                  </a:lnTo>
                  <a:lnTo>
                    <a:pt x="874242" y="1640293"/>
                  </a:lnTo>
                  <a:lnTo>
                    <a:pt x="930656" y="1680464"/>
                  </a:lnTo>
                  <a:lnTo>
                    <a:pt x="988644" y="1718652"/>
                  </a:lnTo>
                  <a:lnTo>
                    <a:pt x="1041400" y="1750212"/>
                  </a:lnTo>
                  <a:lnTo>
                    <a:pt x="1082128" y="1770481"/>
                  </a:lnTo>
                  <a:lnTo>
                    <a:pt x="1104036" y="1774799"/>
                  </a:lnTo>
                  <a:close/>
                </a:path>
                <a:path w="1322704" h="1774825">
                  <a:moveTo>
                    <a:pt x="1322552" y="1556981"/>
                  </a:moveTo>
                  <a:lnTo>
                    <a:pt x="1310449" y="1507032"/>
                  </a:lnTo>
                  <a:lnTo>
                    <a:pt x="1266507" y="1445221"/>
                  </a:lnTo>
                  <a:lnTo>
                    <a:pt x="1222794" y="1404658"/>
                  </a:lnTo>
                  <a:lnTo>
                    <a:pt x="1176134" y="1372806"/>
                  </a:lnTo>
                  <a:lnTo>
                    <a:pt x="1129652" y="1349578"/>
                  </a:lnTo>
                  <a:lnTo>
                    <a:pt x="1086434" y="1334884"/>
                  </a:lnTo>
                  <a:lnTo>
                    <a:pt x="1049604" y="1328623"/>
                  </a:lnTo>
                  <a:lnTo>
                    <a:pt x="1009383" y="1332217"/>
                  </a:lnTo>
                  <a:lnTo>
                    <a:pt x="982548" y="1347609"/>
                  </a:lnTo>
                  <a:lnTo>
                    <a:pt x="969518" y="1372781"/>
                  </a:lnTo>
                  <a:lnTo>
                    <a:pt x="970686" y="1405724"/>
                  </a:lnTo>
                  <a:lnTo>
                    <a:pt x="986485" y="1444409"/>
                  </a:lnTo>
                  <a:lnTo>
                    <a:pt x="1017320" y="1486852"/>
                  </a:lnTo>
                  <a:lnTo>
                    <a:pt x="1055941" y="1524571"/>
                  </a:lnTo>
                  <a:lnTo>
                    <a:pt x="1098524" y="1555978"/>
                  </a:lnTo>
                  <a:lnTo>
                    <a:pt x="1142885" y="1580603"/>
                  </a:lnTo>
                  <a:lnTo>
                    <a:pt x="1186802" y="1597901"/>
                  </a:lnTo>
                  <a:lnTo>
                    <a:pt x="1228077" y="1607388"/>
                  </a:lnTo>
                  <a:lnTo>
                    <a:pt x="1264488" y="1608543"/>
                  </a:lnTo>
                  <a:lnTo>
                    <a:pt x="1293850" y="1600860"/>
                  </a:lnTo>
                  <a:lnTo>
                    <a:pt x="1313942" y="1583842"/>
                  </a:lnTo>
                  <a:lnTo>
                    <a:pt x="1322552" y="155698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0588" y="6666356"/>
              <a:ext cx="64128" cy="2234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91007" y="6250362"/>
              <a:ext cx="35560" cy="262255"/>
            </a:xfrm>
            <a:custGeom>
              <a:avLst/>
              <a:gdLst/>
              <a:ahLst/>
              <a:cxnLst/>
              <a:rect l="l" t="t" r="r" b="b"/>
              <a:pathLst>
                <a:path w="35560" h="262254">
                  <a:moveTo>
                    <a:pt x="431" y="0"/>
                  </a:moveTo>
                  <a:lnTo>
                    <a:pt x="2425" y="41478"/>
                  </a:lnTo>
                  <a:lnTo>
                    <a:pt x="8750" y="111442"/>
                  </a:lnTo>
                  <a:lnTo>
                    <a:pt x="13087" y="155106"/>
                  </a:lnTo>
                  <a:lnTo>
                    <a:pt x="23063" y="228473"/>
                  </a:lnTo>
                  <a:lnTo>
                    <a:pt x="32346" y="261924"/>
                  </a:lnTo>
                  <a:lnTo>
                    <a:pt x="34376" y="256759"/>
                  </a:lnTo>
                  <a:lnTo>
                    <a:pt x="35490" y="243541"/>
                  </a:lnTo>
                  <a:lnTo>
                    <a:pt x="34993" y="219283"/>
                  </a:lnTo>
                  <a:lnTo>
                    <a:pt x="32194" y="181000"/>
                  </a:lnTo>
                  <a:lnTo>
                    <a:pt x="22707" y="107381"/>
                  </a:lnTo>
                  <a:lnTo>
                    <a:pt x="12831" y="51631"/>
                  </a:lnTo>
                  <a:lnTo>
                    <a:pt x="1803" y="3568"/>
                  </a:lnTo>
                  <a:lnTo>
                    <a:pt x="43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4031244" y="5616242"/>
            <a:ext cx="316865" cy="379095"/>
          </a:xfrm>
          <a:custGeom>
            <a:avLst/>
            <a:gdLst/>
            <a:ahLst/>
            <a:cxnLst/>
            <a:rect l="l" t="t" r="r" b="b"/>
            <a:pathLst>
              <a:path w="316864" h="379095">
                <a:moveTo>
                  <a:pt x="122831" y="0"/>
                </a:moveTo>
                <a:lnTo>
                  <a:pt x="54090" y="21710"/>
                </a:lnTo>
                <a:lnTo>
                  <a:pt x="12425" y="78299"/>
                </a:lnTo>
                <a:lnTo>
                  <a:pt x="2422" y="115435"/>
                </a:lnTo>
                <a:lnTo>
                  <a:pt x="0" y="156203"/>
                </a:lnTo>
                <a:lnTo>
                  <a:pt x="5428" y="198908"/>
                </a:lnTo>
                <a:lnTo>
                  <a:pt x="18977" y="241855"/>
                </a:lnTo>
                <a:lnTo>
                  <a:pt x="40919" y="283348"/>
                </a:lnTo>
                <a:lnTo>
                  <a:pt x="71523" y="321691"/>
                </a:lnTo>
                <a:lnTo>
                  <a:pt x="107596" y="351904"/>
                </a:lnTo>
                <a:lnTo>
                  <a:pt x="144931" y="370673"/>
                </a:lnTo>
                <a:lnTo>
                  <a:pt x="182039" y="378561"/>
                </a:lnTo>
                <a:lnTo>
                  <a:pt x="217431" y="376132"/>
                </a:lnTo>
                <a:lnTo>
                  <a:pt x="277110" y="342578"/>
                </a:lnTo>
                <a:lnTo>
                  <a:pt x="312055" y="274517"/>
                </a:lnTo>
                <a:lnTo>
                  <a:pt x="316531" y="228955"/>
                </a:lnTo>
                <a:lnTo>
                  <a:pt x="316455" y="223177"/>
                </a:lnTo>
                <a:lnTo>
                  <a:pt x="302065" y="152682"/>
                </a:lnTo>
                <a:lnTo>
                  <a:pt x="280418" y="105075"/>
                </a:lnTo>
                <a:lnTo>
                  <a:pt x="252648" y="66660"/>
                </a:lnTo>
                <a:lnTo>
                  <a:pt x="220880" y="37192"/>
                </a:lnTo>
                <a:lnTo>
                  <a:pt x="187237" y="16423"/>
                </a:lnTo>
                <a:lnTo>
                  <a:pt x="12283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23109" y="4994587"/>
            <a:ext cx="314325" cy="390525"/>
          </a:xfrm>
          <a:custGeom>
            <a:avLst/>
            <a:gdLst/>
            <a:ahLst/>
            <a:cxnLst/>
            <a:rect l="l" t="t" r="r" b="b"/>
            <a:pathLst>
              <a:path w="314325" h="390525">
                <a:moveTo>
                  <a:pt x="151631" y="0"/>
                </a:moveTo>
                <a:lnTo>
                  <a:pt x="81747" y="21725"/>
                </a:lnTo>
                <a:lnTo>
                  <a:pt x="31436" y="76158"/>
                </a:lnTo>
                <a:lnTo>
                  <a:pt x="14668" y="111778"/>
                </a:lnTo>
                <a:lnTo>
                  <a:pt x="4050" y="150941"/>
                </a:lnTo>
                <a:lnTo>
                  <a:pt x="0" y="192102"/>
                </a:lnTo>
                <a:lnTo>
                  <a:pt x="2936" y="233718"/>
                </a:lnTo>
                <a:lnTo>
                  <a:pt x="13278" y="274244"/>
                </a:lnTo>
                <a:lnTo>
                  <a:pt x="31445" y="312134"/>
                </a:lnTo>
                <a:lnTo>
                  <a:pt x="57854" y="345846"/>
                </a:lnTo>
                <a:lnTo>
                  <a:pt x="89901" y="371128"/>
                </a:lnTo>
                <a:lnTo>
                  <a:pt x="160553" y="390353"/>
                </a:lnTo>
                <a:lnTo>
                  <a:pt x="196076" y="384735"/>
                </a:lnTo>
                <a:lnTo>
                  <a:pt x="259816" y="344138"/>
                </a:lnTo>
                <a:lnTo>
                  <a:pt x="284952" y="309597"/>
                </a:lnTo>
                <a:lnTo>
                  <a:pt x="303544" y="265855"/>
                </a:lnTo>
                <a:lnTo>
                  <a:pt x="314052" y="213131"/>
                </a:lnTo>
                <a:lnTo>
                  <a:pt x="309707" y="154400"/>
                </a:lnTo>
                <a:lnTo>
                  <a:pt x="295393" y="105592"/>
                </a:lnTo>
                <a:lnTo>
                  <a:pt x="273320" y="66409"/>
                </a:lnTo>
                <a:lnTo>
                  <a:pt x="245697" y="36555"/>
                </a:lnTo>
                <a:lnTo>
                  <a:pt x="182643" y="3647"/>
                </a:lnTo>
                <a:lnTo>
                  <a:pt x="15163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02505" y="4383166"/>
            <a:ext cx="325755" cy="377825"/>
          </a:xfrm>
          <a:custGeom>
            <a:avLst/>
            <a:gdLst/>
            <a:ahLst/>
            <a:cxnLst/>
            <a:rect l="l" t="t" r="r" b="b"/>
            <a:pathLst>
              <a:path w="325754" h="377825">
                <a:moveTo>
                  <a:pt x="187928" y="0"/>
                </a:moveTo>
                <a:lnTo>
                  <a:pt x="146357" y="6756"/>
                </a:lnTo>
                <a:lnTo>
                  <a:pt x="108626" y="23554"/>
                </a:lnTo>
                <a:lnTo>
                  <a:pt x="75399" y="48706"/>
                </a:lnTo>
                <a:lnTo>
                  <a:pt x="47337" y="80524"/>
                </a:lnTo>
                <a:lnTo>
                  <a:pt x="25104" y="117322"/>
                </a:lnTo>
                <a:lnTo>
                  <a:pt x="9362" y="157412"/>
                </a:lnTo>
                <a:lnTo>
                  <a:pt x="773" y="199109"/>
                </a:lnTo>
                <a:lnTo>
                  <a:pt x="0" y="240723"/>
                </a:lnTo>
                <a:lnTo>
                  <a:pt x="7705" y="280570"/>
                </a:lnTo>
                <a:lnTo>
                  <a:pt x="24551" y="316960"/>
                </a:lnTo>
                <a:lnTo>
                  <a:pt x="51200" y="348208"/>
                </a:lnTo>
                <a:lnTo>
                  <a:pt x="82352" y="368018"/>
                </a:lnTo>
                <a:lnTo>
                  <a:pt x="118515" y="377773"/>
                </a:lnTo>
                <a:lnTo>
                  <a:pt x="157555" y="377124"/>
                </a:lnTo>
                <a:lnTo>
                  <a:pt x="197342" y="365725"/>
                </a:lnTo>
                <a:lnTo>
                  <a:pt x="235745" y="343228"/>
                </a:lnTo>
                <a:lnTo>
                  <a:pt x="270631" y="309285"/>
                </a:lnTo>
                <a:lnTo>
                  <a:pt x="299870" y="263551"/>
                </a:lnTo>
                <a:lnTo>
                  <a:pt x="321329" y="205676"/>
                </a:lnTo>
                <a:lnTo>
                  <a:pt x="325285" y="139939"/>
                </a:lnTo>
                <a:lnTo>
                  <a:pt x="313902" y="87453"/>
                </a:lnTo>
                <a:lnTo>
                  <a:pt x="290829" y="47717"/>
                </a:lnTo>
                <a:lnTo>
                  <a:pt x="259711" y="20230"/>
                </a:lnTo>
                <a:lnTo>
                  <a:pt x="224195" y="4491"/>
                </a:lnTo>
                <a:lnTo>
                  <a:pt x="1879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70622" y="3817146"/>
            <a:ext cx="346710" cy="345440"/>
          </a:xfrm>
          <a:custGeom>
            <a:avLst/>
            <a:gdLst/>
            <a:ahLst/>
            <a:cxnLst/>
            <a:rect l="l" t="t" r="r" b="b"/>
            <a:pathLst>
              <a:path w="346710" h="345439">
                <a:moveTo>
                  <a:pt x="226957" y="0"/>
                </a:moveTo>
                <a:lnTo>
                  <a:pt x="183456" y="6420"/>
                </a:lnTo>
                <a:lnTo>
                  <a:pt x="142436" y="21986"/>
                </a:lnTo>
                <a:lnTo>
                  <a:pt x="104818" y="45152"/>
                </a:lnTo>
                <a:lnTo>
                  <a:pt x="71524" y="74375"/>
                </a:lnTo>
                <a:lnTo>
                  <a:pt x="43474" y="108109"/>
                </a:lnTo>
                <a:lnTo>
                  <a:pt x="21590" y="144810"/>
                </a:lnTo>
                <a:lnTo>
                  <a:pt x="6791" y="182934"/>
                </a:lnTo>
                <a:lnTo>
                  <a:pt x="0" y="220937"/>
                </a:lnTo>
                <a:lnTo>
                  <a:pt x="2136" y="257273"/>
                </a:lnTo>
                <a:lnTo>
                  <a:pt x="14121" y="290399"/>
                </a:lnTo>
                <a:lnTo>
                  <a:pt x="36876" y="318770"/>
                </a:lnTo>
                <a:lnTo>
                  <a:pt x="65755" y="336584"/>
                </a:lnTo>
                <a:lnTo>
                  <a:pt x="101183" y="345220"/>
                </a:lnTo>
                <a:lnTo>
                  <a:pt x="141039" y="344376"/>
                </a:lnTo>
                <a:lnTo>
                  <a:pt x="183202" y="333751"/>
                </a:lnTo>
                <a:lnTo>
                  <a:pt x="225552" y="313041"/>
                </a:lnTo>
                <a:lnTo>
                  <a:pt x="265969" y="281945"/>
                </a:lnTo>
                <a:lnTo>
                  <a:pt x="302331" y="240162"/>
                </a:lnTo>
                <a:lnTo>
                  <a:pt x="332519" y="187388"/>
                </a:lnTo>
                <a:lnTo>
                  <a:pt x="346173" y="127226"/>
                </a:lnTo>
                <a:lnTo>
                  <a:pt x="342283" y="79277"/>
                </a:lnTo>
                <a:lnTo>
                  <a:pt x="324634" y="43059"/>
                </a:lnTo>
                <a:lnTo>
                  <a:pt x="297008" y="18093"/>
                </a:lnTo>
                <a:lnTo>
                  <a:pt x="263188" y="3900"/>
                </a:lnTo>
                <a:lnTo>
                  <a:pt x="22695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24550" y="3332576"/>
            <a:ext cx="374015" cy="290195"/>
          </a:xfrm>
          <a:custGeom>
            <a:avLst/>
            <a:gdLst/>
            <a:ahLst/>
            <a:cxnLst/>
            <a:rect l="l" t="t" r="r" b="b"/>
            <a:pathLst>
              <a:path w="374014" h="290195">
                <a:moveTo>
                  <a:pt x="267446" y="0"/>
                </a:moveTo>
                <a:lnTo>
                  <a:pt x="222052" y="5311"/>
                </a:lnTo>
                <a:lnTo>
                  <a:pt x="177853" y="18323"/>
                </a:lnTo>
                <a:lnTo>
                  <a:pt x="136018" y="37737"/>
                </a:lnTo>
                <a:lnTo>
                  <a:pt x="97712" y="62256"/>
                </a:lnTo>
                <a:lnTo>
                  <a:pt x="64104" y="90583"/>
                </a:lnTo>
                <a:lnTo>
                  <a:pt x="36361" y="121419"/>
                </a:lnTo>
                <a:lnTo>
                  <a:pt x="15651" y="153468"/>
                </a:lnTo>
                <a:lnTo>
                  <a:pt x="0" y="216010"/>
                </a:lnTo>
                <a:lnTo>
                  <a:pt x="7393" y="243909"/>
                </a:lnTo>
                <a:lnTo>
                  <a:pt x="26489" y="267830"/>
                </a:lnTo>
                <a:lnTo>
                  <a:pt x="53269" y="282781"/>
                </a:lnTo>
                <a:lnTo>
                  <a:pt x="88072" y="290023"/>
                </a:lnTo>
                <a:lnTo>
                  <a:pt x="128783" y="289303"/>
                </a:lnTo>
                <a:lnTo>
                  <a:pt x="173286" y="280368"/>
                </a:lnTo>
                <a:lnTo>
                  <a:pt x="219468" y="262963"/>
                </a:lnTo>
                <a:lnTo>
                  <a:pt x="265213" y="236837"/>
                </a:lnTo>
                <a:lnTo>
                  <a:pt x="308407" y="201734"/>
                </a:lnTo>
                <a:lnTo>
                  <a:pt x="346935" y="157403"/>
                </a:lnTo>
                <a:lnTo>
                  <a:pt x="370686" y="104807"/>
                </a:lnTo>
                <a:lnTo>
                  <a:pt x="373430" y="63989"/>
                </a:lnTo>
                <a:lnTo>
                  <a:pt x="359821" y="34024"/>
                </a:lnTo>
                <a:lnTo>
                  <a:pt x="334516" y="13988"/>
                </a:lnTo>
                <a:lnTo>
                  <a:pt x="302173" y="2955"/>
                </a:lnTo>
                <a:lnTo>
                  <a:pt x="26744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52708" y="2992427"/>
            <a:ext cx="386080" cy="193040"/>
          </a:xfrm>
          <a:custGeom>
            <a:avLst/>
            <a:gdLst/>
            <a:ahLst/>
            <a:cxnLst/>
            <a:rect l="l" t="t" r="r" b="b"/>
            <a:pathLst>
              <a:path w="386079" h="193039">
                <a:moveTo>
                  <a:pt x="286252" y="0"/>
                </a:moveTo>
                <a:lnTo>
                  <a:pt x="232780" y="3944"/>
                </a:lnTo>
                <a:lnTo>
                  <a:pt x="180032" y="14784"/>
                </a:lnTo>
                <a:lnTo>
                  <a:pt x="130173" y="31170"/>
                </a:lnTo>
                <a:lnTo>
                  <a:pt x="85368" y="51752"/>
                </a:lnTo>
                <a:lnTo>
                  <a:pt x="47782" y="75180"/>
                </a:lnTo>
                <a:lnTo>
                  <a:pt x="2933" y="125176"/>
                </a:lnTo>
                <a:lnTo>
                  <a:pt x="0" y="149043"/>
                </a:lnTo>
                <a:lnTo>
                  <a:pt x="12948" y="170357"/>
                </a:lnTo>
                <a:lnTo>
                  <a:pt x="38024" y="184397"/>
                </a:lnTo>
                <a:lnTo>
                  <a:pt x="73208" y="191825"/>
                </a:lnTo>
                <a:lnTo>
                  <a:pt x="115981" y="192785"/>
                </a:lnTo>
                <a:lnTo>
                  <a:pt x="163826" y="187421"/>
                </a:lnTo>
                <a:lnTo>
                  <a:pt x="214223" y="175876"/>
                </a:lnTo>
                <a:lnTo>
                  <a:pt x="264656" y="158293"/>
                </a:lnTo>
                <a:lnTo>
                  <a:pt x="312606" y="134816"/>
                </a:lnTo>
                <a:lnTo>
                  <a:pt x="355556" y="105587"/>
                </a:lnTo>
                <a:lnTo>
                  <a:pt x="385124" y="66588"/>
                </a:lnTo>
                <a:lnTo>
                  <a:pt x="386058" y="36888"/>
                </a:lnTo>
                <a:lnTo>
                  <a:pt x="365277" y="16130"/>
                </a:lnTo>
                <a:lnTo>
                  <a:pt x="329702" y="3953"/>
                </a:lnTo>
                <a:lnTo>
                  <a:pt x="28625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08993" y="4945317"/>
            <a:ext cx="233045" cy="370840"/>
          </a:xfrm>
          <a:custGeom>
            <a:avLst/>
            <a:gdLst/>
            <a:ahLst/>
            <a:cxnLst/>
            <a:rect l="l" t="t" r="r" b="b"/>
            <a:pathLst>
              <a:path w="233045" h="370839">
                <a:moveTo>
                  <a:pt x="114323" y="0"/>
                </a:moveTo>
                <a:lnTo>
                  <a:pt x="53087" y="29273"/>
                </a:lnTo>
                <a:lnTo>
                  <a:pt x="13984" y="97228"/>
                </a:lnTo>
                <a:lnTo>
                  <a:pt x="3665" y="139849"/>
                </a:lnTo>
                <a:lnTo>
                  <a:pt x="0" y="185105"/>
                </a:lnTo>
                <a:lnTo>
                  <a:pt x="3360" y="230653"/>
                </a:lnTo>
                <a:lnTo>
                  <a:pt x="14120" y="274146"/>
                </a:lnTo>
                <a:lnTo>
                  <a:pt x="32653" y="313241"/>
                </a:lnTo>
                <a:lnTo>
                  <a:pt x="59332" y="345592"/>
                </a:lnTo>
                <a:lnTo>
                  <a:pt x="120193" y="370659"/>
                </a:lnTo>
                <a:lnTo>
                  <a:pt x="150815" y="363146"/>
                </a:lnTo>
                <a:lnTo>
                  <a:pt x="179161" y="342450"/>
                </a:lnTo>
                <a:lnTo>
                  <a:pt x="203428" y="308706"/>
                </a:lnTo>
                <a:lnTo>
                  <a:pt x="221812" y="262049"/>
                </a:lnTo>
                <a:lnTo>
                  <a:pt x="232509" y="202615"/>
                </a:lnTo>
                <a:lnTo>
                  <a:pt x="228883" y="137354"/>
                </a:lnTo>
                <a:lnTo>
                  <a:pt x="215331" y="85406"/>
                </a:lnTo>
                <a:lnTo>
                  <a:pt x="194476" y="46234"/>
                </a:lnTo>
                <a:lnTo>
                  <a:pt x="141350" y="4068"/>
                </a:lnTo>
                <a:lnTo>
                  <a:pt x="11432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84446" y="4367085"/>
            <a:ext cx="247015" cy="356870"/>
          </a:xfrm>
          <a:custGeom>
            <a:avLst/>
            <a:gdLst/>
            <a:ahLst/>
            <a:cxnLst/>
            <a:rect l="l" t="t" r="r" b="b"/>
            <a:pathLst>
              <a:path w="247014" h="356870">
                <a:moveTo>
                  <a:pt x="148283" y="0"/>
                </a:moveTo>
                <a:lnTo>
                  <a:pt x="111440" y="13696"/>
                </a:lnTo>
                <a:lnTo>
                  <a:pt x="78553" y="39134"/>
                </a:lnTo>
                <a:lnTo>
                  <a:pt x="50380" y="73666"/>
                </a:lnTo>
                <a:lnTo>
                  <a:pt x="27681" y="114640"/>
                </a:lnTo>
                <a:lnTo>
                  <a:pt x="11212" y="159408"/>
                </a:lnTo>
                <a:lnTo>
                  <a:pt x="1732" y="205321"/>
                </a:lnTo>
                <a:lnTo>
                  <a:pt x="0" y="249728"/>
                </a:lnTo>
                <a:lnTo>
                  <a:pt x="6772" y="289980"/>
                </a:lnTo>
                <a:lnTo>
                  <a:pt x="22809" y="323427"/>
                </a:lnTo>
                <a:lnTo>
                  <a:pt x="48867" y="347421"/>
                </a:lnTo>
                <a:lnTo>
                  <a:pt x="79368" y="356609"/>
                </a:lnTo>
                <a:lnTo>
                  <a:pt x="114430" y="351775"/>
                </a:lnTo>
                <a:lnTo>
                  <a:pt x="151102" y="332289"/>
                </a:lnTo>
                <a:lnTo>
                  <a:pt x="186433" y="297520"/>
                </a:lnTo>
                <a:lnTo>
                  <a:pt x="217469" y="246839"/>
                </a:lnTo>
                <a:lnTo>
                  <a:pt x="241260" y="179616"/>
                </a:lnTo>
                <a:lnTo>
                  <a:pt x="246842" y="106186"/>
                </a:lnTo>
                <a:lnTo>
                  <a:pt x="235470" y="53037"/>
                </a:lnTo>
                <a:lnTo>
                  <a:pt x="212009" y="18642"/>
                </a:lnTo>
                <a:lnTo>
                  <a:pt x="181325" y="1472"/>
                </a:lnTo>
                <a:lnTo>
                  <a:pt x="14828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39612" y="3526659"/>
            <a:ext cx="376555" cy="630555"/>
          </a:xfrm>
          <a:custGeom>
            <a:avLst/>
            <a:gdLst/>
            <a:ahLst/>
            <a:cxnLst/>
            <a:rect l="l" t="t" r="r" b="b"/>
            <a:pathLst>
              <a:path w="376554" h="630554">
                <a:moveTo>
                  <a:pt x="242811" y="11823"/>
                </a:moveTo>
                <a:lnTo>
                  <a:pt x="240741" y="1905"/>
                </a:lnTo>
                <a:lnTo>
                  <a:pt x="233832" y="0"/>
                </a:lnTo>
                <a:lnTo>
                  <a:pt x="228219" y="1270"/>
                </a:lnTo>
                <a:lnTo>
                  <a:pt x="186626" y="28092"/>
                </a:lnTo>
                <a:lnTo>
                  <a:pt x="148170" y="63233"/>
                </a:lnTo>
                <a:lnTo>
                  <a:pt x="107492" y="106349"/>
                </a:lnTo>
                <a:lnTo>
                  <a:pt x="68478" y="152628"/>
                </a:lnTo>
                <a:lnTo>
                  <a:pt x="34975" y="197269"/>
                </a:lnTo>
                <a:lnTo>
                  <a:pt x="10858" y="235432"/>
                </a:lnTo>
                <a:lnTo>
                  <a:pt x="0" y="262318"/>
                </a:lnTo>
                <a:lnTo>
                  <a:pt x="6248" y="273113"/>
                </a:lnTo>
                <a:lnTo>
                  <a:pt x="51663" y="248348"/>
                </a:lnTo>
                <a:lnTo>
                  <a:pt x="87312" y="218262"/>
                </a:lnTo>
                <a:lnTo>
                  <a:pt x="127825" y="178231"/>
                </a:lnTo>
                <a:lnTo>
                  <a:pt x="170395" y="129628"/>
                </a:lnTo>
                <a:lnTo>
                  <a:pt x="212204" y="73850"/>
                </a:lnTo>
                <a:lnTo>
                  <a:pt x="234975" y="34302"/>
                </a:lnTo>
                <a:lnTo>
                  <a:pt x="242811" y="11823"/>
                </a:lnTo>
                <a:close/>
              </a:path>
              <a:path w="376554" h="630554">
                <a:moveTo>
                  <a:pt x="376504" y="386422"/>
                </a:moveTo>
                <a:lnTo>
                  <a:pt x="372211" y="340715"/>
                </a:lnTo>
                <a:lnTo>
                  <a:pt x="352679" y="313258"/>
                </a:lnTo>
                <a:lnTo>
                  <a:pt x="323189" y="302069"/>
                </a:lnTo>
                <a:lnTo>
                  <a:pt x="289013" y="305142"/>
                </a:lnTo>
                <a:lnTo>
                  <a:pt x="250494" y="321259"/>
                </a:lnTo>
                <a:lnTo>
                  <a:pt x="213956" y="346684"/>
                </a:lnTo>
                <a:lnTo>
                  <a:pt x="180530" y="379222"/>
                </a:lnTo>
                <a:lnTo>
                  <a:pt x="151333" y="416674"/>
                </a:lnTo>
                <a:lnTo>
                  <a:pt x="127482" y="456831"/>
                </a:lnTo>
                <a:lnTo>
                  <a:pt x="110096" y="497522"/>
                </a:lnTo>
                <a:lnTo>
                  <a:pt x="100304" y="536511"/>
                </a:lnTo>
                <a:lnTo>
                  <a:pt x="99237" y="571627"/>
                </a:lnTo>
                <a:lnTo>
                  <a:pt x="108000" y="600659"/>
                </a:lnTo>
                <a:lnTo>
                  <a:pt x="127711" y="621411"/>
                </a:lnTo>
                <a:lnTo>
                  <a:pt x="155168" y="630199"/>
                </a:lnTo>
                <a:lnTo>
                  <a:pt x="187934" y="627024"/>
                </a:lnTo>
                <a:lnTo>
                  <a:pt x="223977" y="612482"/>
                </a:lnTo>
                <a:lnTo>
                  <a:pt x="261264" y="587159"/>
                </a:lnTo>
                <a:lnTo>
                  <a:pt x="297776" y="551637"/>
                </a:lnTo>
                <a:lnTo>
                  <a:pt x="331457" y="506526"/>
                </a:lnTo>
                <a:lnTo>
                  <a:pt x="360286" y="452399"/>
                </a:lnTo>
                <a:lnTo>
                  <a:pt x="376504" y="38642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96686" y="3228755"/>
            <a:ext cx="393065" cy="418465"/>
          </a:xfrm>
          <a:custGeom>
            <a:avLst/>
            <a:gdLst/>
            <a:ahLst/>
            <a:cxnLst/>
            <a:rect l="l" t="t" r="r" b="b"/>
            <a:pathLst>
              <a:path w="393064" h="418464">
                <a:moveTo>
                  <a:pt x="280149" y="533"/>
                </a:moveTo>
                <a:lnTo>
                  <a:pt x="220967" y="40652"/>
                </a:lnTo>
                <a:lnTo>
                  <a:pt x="159334" y="88773"/>
                </a:lnTo>
                <a:lnTo>
                  <a:pt x="120345" y="121056"/>
                </a:lnTo>
                <a:lnTo>
                  <a:pt x="59880" y="173888"/>
                </a:lnTo>
                <a:lnTo>
                  <a:pt x="21374" y="209575"/>
                </a:lnTo>
                <a:lnTo>
                  <a:pt x="0" y="230073"/>
                </a:lnTo>
                <a:lnTo>
                  <a:pt x="15582" y="218681"/>
                </a:lnTo>
                <a:lnTo>
                  <a:pt x="49542" y="192468"/>
                </a:lnTo>
                <a:lnTo>
                  <a:pt x="95770" y="156070"/>
                </a:lnTo>
                <a:lnTo>
                  <a:pt x="148170" y="114109"/>
                </a:lnTo>
                <a:lnTo>
                  <a:pt x="200609" y="71221"/>
                </a:lnTo>
                <a:lnTo>
                  <a:pt x="246989" y="32054"/>
                </a:lnTo>
                <a:lnTo>
                  <a:pt x="275463" y="5842"/>
                </a:lnTo>
                <a:lnTo>
                  <a:pt x="280149" y="533"/>
                </a:lnTo>
                <a:close/>
              </a:path>
              <a:path w="393064" h="418464">
                <a:moveTo>
                  <a:pt x="392658" y="163601"/>
                </a:moveTo>
                <a:lnTo>
                  <a:pt x="379056" y="144195"/>
                </a:lnTo>
                <a:lnTo>
                  <a:pt x="354418" y="137426"/>
                </a:lnTo>
                <a:lnTo>
                  <a:pt x="324434" y="140728"/>
                </a:lnTo>
                <a:lnTo>
                  <a:pt x="264934" y="164287"/>
                </a:lnTo>
                <a:lnTo>
                  <a:pt x="220357" y="191693"/>
                </a:lnTo>
                <a:lnTo>
                  <a:pt x="178523" y="224726"/>
                </a:lnTo>
                <a:lnTo>
                  <a:pt x="141338" y="261048"/>
                </a:lnTo>
                <a:lnTo>
                  <a:pt x="110667" y="298386"/>
                </a:lnTo>
                <a:lnTo>
                  <a:pt x="88404" y="334429"/>
                </a:lnTo>
                <a:lnTo>
                  <a:pt x="76454" y="366877"/>
                </a:lnTo>
                <a:lnTo>
                  <a:pt x="76708" y="393433"/>
                </a:lnTo>
                <a:lnTo>
                  <a:pt x="91033" y="411797"/>
                </a:lnTo>
                <a:lnTo>
                  <a:pt x="115239" y="417957"/>
                </a:lnTo>
                <a:lnTo>
                  <a:pt x="148640" y="413689"/>
                </a:lnTo>
                <a:lnTo>
                  <a:pt x="188658" y="399415"/>
                </a:lnTo>
                <a:lnTo>
                  <a:pt x="232752" y="375539"/>
                </a:lnTo>
                <a:lnTo>
                  <a:pt x="278371" y="342468"/>
                </a:lnTo>
                <a:lnTo>
                  <a:pt x="322935" y="300621"/>
                </a:lnTo>
                <a:lnTo>
                  <a:pt x="363918" y="250405"/>
                </a:lnTo>
                <a:lnTo>
                  <a:pt x="389521" y="198145"/>
                </a:lnTo>
                <a:lnTo>
                  <a:pt x="392658" y="1636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74535" y="3038012"/>
            <a:ext cx="348615" cy="198120"/>
          </a:xfrm>
          <a:custGeom>
            <a:avLst/>
            <a:gdLst/>
            <a:ahLst/>
            <a:cxnLst/>
            <a:rect l="l" t="t" r="r" b="b"/>
            <a:pathLst>
              <a:path w="348614" h="198120">
                <a:moveTo>
                  <a:pt x="322549" y="0"/>
                </a:moveTo>
                <a:lnTo>
                  <a:pt x="260660" y="13828"/>
                </a:lnTo>
                <a:lnTo>
                  <a:pt x="207987" y="34246"/>
                </a:lnTo>
                <a:lnTo>
                  <a:pt x="155867" y="59353"/>
                </a:lnTo>
                <a:lnTo>
                  <a:pt x="107056" y="87149"/>
                </a:lnTo>
                <a:lnTo>
                  <a:pt x="64308" y="115633"/>
                </a:lnTo>
                <a:lnTo>
                  <a:pt x="30379" y="142806"/>
                </a:lnTo>
                <a:lnTo>
                  <a:pt x="0" y="185216"/>
                </a:lnTo>
                <a:lnTo>
                  <a:pt x="9060" y="196454"/>
                </a:lnTo>
                <a:lnTo>
                  <a:pt x="31886" y="197903"/>
                </a:lnTo>
                <a:lnTo>
                  <a:pt x="66797" y="191035"/>
                </a:lnTo>
                <a:lnTo>
                  <a:pt x="110669" y="176662"/>
                </a:lnTo>
                <a:lnTo>
                  <a:pt x="160375" y="155594"/>
                </a:lnTo>
                <a:lnTo>
                  <a:pt x="212789" y="128642"/>
                </a:lnTo>
                <a:lnTo>
                  <a:pt x="264785" y="96619"/>
                </a:lnTo>
                <a:lnTo>
                  <a:pt x="313238" y="60335"/>
                </a:lnTo>
                <a:lnTo>
                  <a:pt x="340033" y="31782"/>
                </a:lnTo>
                <a:lnTo>
                  <a:pt x="348474" y="13738"/>
                </a:lnTo>
                <a:lnTo>
                  <a:pt x="343827" y="3959"/>
                </a:lnTo>
                <a:lnTo>
                  <a:pt x="331360" y="201"/>
                </a:lnTo>
                <a:lnTo>
                  <a:pt x="32254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57488" y="4912772"/>
            <a:ext cx="131445" cy="320040"/>
          </a:xfrm>
          <a:custGeom>
            <a:avLst/>
            <a:gdLst/>
            <a:ahLst/>
            <a:cxnLst/>
            <a:rect l="l" t="t" r="r" b="b"/>
            <a:pathLst>
              <a:path w="131445" h="320039">
                <a:moveTo>
                  <a:pt x="64396" y="0"/>
                </a:moveTo>
                <a:lnTo>
                  <a:pt x="39270" y="14542"/>
                </a:lnTo>
                <a:lnTo>
                  <a:pt x="19935" y="47079"/>
                </a:lnTo>
                <a:lnTo>
                  <a:pt x="6731" y="92178"/>
                </a:lnTo>
                <a:lnTo>
                  <a:pt x="0" y="144406"/>
                </a:lnTo>
                <a:lnTo>
                  <a:pt x="80" y="198331"/>
                </a:lnTo>
                <a:lnTo>
                  <a:pt x="7313" y="248518"/>
                </a:lnTo>
                <a:lnTo>
                  <a:pt x="22038" y="289536"/>
                </a:lnTo>
                <a:lnTo>
                  <a:pt x="44597" y="315950"/>
                </a:lnTo>
                <a:lnTo>
                  <a:pt x="71138" y="319635"/>
                </a:lnTo>
                <a:lnTo>
                  <a:pt x="97039" y="297508"/>
                </a:lnTo>
                <a:lnTo>
                  <a:pt x="118381" y="249719"/>
                </a:lnTo>
                <a:lnTo>
                  <a:pt x="131249" y="176415"/>
                </a:lnTo>
                <a:lnTo>
                  <a:pt x="127199" y="94649"/>
                </a:lnTo>
                <a:lnTo>
                  <a:pt x="111010" y="39025"/>
                </a:lnTo>
                <a:lnTo>
                  <a:pt x="88228" y="7992"/>
                </a:lnTo>
                <a:lnTo>
                  <a:pt x="6439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3312205" y="3838291"/>
            <a:ext cx="425450" cy="914400"/>
            <a:chOff x="4324069" y="4804917"/>
            <a:chExt cx="425450" cy="914400"/>
          </a:xfrm>
        </p:grpSpPr>
        <p:sp>
          <p:nvSpPr>
            <p:cNvPr id="28" name="object 28"/>
            <p:cNvSpPr/>
            <p:nvPr/>
          </p:nvSpPr>
          <p:spPr>
            <a:xfrm>
              <a:off x="4428147" y="4904015"/>
              <a:ext cx="321310" cy="781685"/>
            </a:xfrm>
            <a:custGeom>
              <a:avLst/>
              <a:gdLst/>
              <a:ahLst/>
              <a:cxnLst/>
              <a:rect l="l" t="t" r="r" b="b"/>
              <a:pathLst>
                <a:path w="321310" h="781685">
                  <a:moveTo>
                    <a:pt x="155105" y="543458"/>
                  </a:moveTo>
                  <a:lnTo>
                    <a:pt x="147142" y="495973"/>
                  </a:lnTo>
                  <a:lnTo>
                    <a:pt x="127533" y="473316"/>
                  </a:lnTo>
                  <a:lnTo>
                    <a:pt x="100126" y="475792"/>
                  </a:lnTo>
                  <a:lnTo>
                    <a:pt x="46062" y="536536"/>
                  </a:lnTo>
                  <a:lnTo>
                    <a:pt x="25069" y="582688"/>
                  </a:lnTo>
                  <a:lnTo>
                    <a:pt x="9626" y="633018"/>
                  </a:lnTo>
                  <a:lnTo>
                    <a:pt x="889" y="682790"/>
                  </a:lnTo>
                  <a:lnTo>
                    <a:pt x="0" y="727252"/>
                  </a:lnTo>
                  <a:lnTo>
                    <a:pt x="8102" y="761644"/>
                  </a:lnTo>
                  <a:lnTo>
                    <a:pt x="26352" y="781215"/>
                  </a:lnTo>
                  <a:lnTo>
                    <a:pt x="47447" y="781367"/>
                  </a:lnTo>
                  <a:lnTo>
                    <a:pt x="72986" y="765429"/>
                  </a:lnTo>
                  <a:lnTo>
                    <a:pt x="100101" y="732828"/>
                  </a:lnTo>
                  <a:lnTo>
                    <a:pt x="125920" y="683031"/>
                  </a:lnTo>
                  <a:lnTo>
                    <a:pt x="147574" y="615454"/>
                  </a:lnTo>
                  <a:lnTo>
                    <a:pt x="155105" y="543458"/>
                  </a:lnTo>
                  <a:close/>
                </a:path>
                <a:path w="321310" h="781685">
                  <a:moveTo>
                    <a:pt x="321043" y="45415"/>
                  </a:moveTo>
                  <a:lnTo>
                    <a:pt x="318935" y="11582"/>
                  </a:lnTo>
                  <a:lnTo>
                    <a:pt x="304660" y="0"/>
                  </a:lnTo>
                  <a:lnTo>
                    <a:pt x="286245" y="3124"/>
                  </a:lnTo>
                  <a:lnTo>
                    <a:pt x="236550" y="43459"/>
                  </a:lnTo>
                  <a:lnTo>
                    <a:pt x="205016" y="83083"/>
                  </a:lnTo>
                  <a:lnTo>
                    <a:pt x="176580" y="128193"/>
                  </a:lnTo>
                  <a:lnTo>
                    <a:pt x="153035" y="174739"/>
                  </a:lnTo>
                  <a:lnTo>
                    <a:pt x="136169" y="218732"/>
                  </a:lnTo>
                  <a:lnTo>
                    <a:pt x="127762" y="256159"/>
                  </a:lnTo>
                  <a:lnTo>
                    <a:pt x="129628" y="282981"/>
                  </a:lnTo>
                  <a:lnTo>
                    <a:pt x="143548" y="295211"/>
                  </a:lnTo>
                  <a:lnTo>
                    <a:pt x="166776" y="289560"/>
                  </a:lnTo>
                  <a:lnTo>
                    <a:pt x="197802" y="266992"/>
                  </a:lnTo>
                  <a:lnTo>
                    <a:pt x="233146" y="228638"/>
                  </a:lnTo>
                  <a:lnTo>
                    <a:pt x="269354" y="175615"/>
                  </a:lnTo>
                  <a:lnTo>
                    <a:pt x="302971" y="109054"/>
                  </a:lnTo>
                  <a:lnTo>
                    <a:pt x="321043" y="454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4069" y="5474037"/>
              <a:ext cx="64696" cy="2449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7355" y="5100850"/>
              <a:ext cx="106337" cy="25217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6392" y="4804917"/>
              <a:ext cx="74904" cy="118440"/>
            </a:xfrm>
            <a:prstGeom prst="rect">
              <a:avLst/>
            </a:prstGeom>
          </p:spPr>
        </p:pic>
      </p:grpSp>
      <p:sp>
        <p:nvSpPr>
          <p:cNvPr id="32" name="object 32"/>
          <p:cNvSpPr/>
          <p:nvPr/>
        </p:nvSpPr>
        <p:spPr>
          <a:xfrm>
            <a:off x="3276600" y="4898960"/>
            <a:ext cx="29845" cy="248285"/>
          </a:xfrm>
          <a:custGeom>
            <a:avLst/>
            <a:gdLst/>
            <a:ahLst/>
            <a:cxnLst/>
            <a:rect l="l" t="t" r="r" b="b"/>
            <a:pathLst>
              <a:path w="29845" h="248285">
                <a:moveTo>
                  <a:pt x="18533" y="0"/>
                </a:moveTo>
                <a:lnTo>
                  <a:pt x="9706" y="37947"/>
                </a:lnTo>
                <a:lnTo>
                  <a:pt x="4348" y="115758"/>
                </a:lnTo>
                <a:lnTo>
                  <a:pt x="1939" y="156146"/>
                </a:lnTo>
                <a:lnTo>
                  <a:pt x="0" y="217134"/>
                </a:lnTo>
                <a:lnTo>
                  <a:pt x="843" y="233476"/>
                </a:lnTo>
                <a:lnTo>
                  <a:pt x="2756" y="243475"/>
                </a:lnTo>
                <a:lnTo>
                  <a:pt x="5820" y="247942"/>
                </a:lnTo>
                <a:lnTo>
                  <a:pt x="10781" y="241444"/>
                </a:lnTo>
                <a:lnTo>
                  <a:pt x="16793" y="222897"/>
                </a:lnTo>
                <a:lnTo>
                  <a:pt x="22890" y="189120"/>
                </a:lnTo>
                <a:lnTo>
                  <a:pt x="28108" y="136931"/>
                </a:lnTo>
                <a:lnTo>
                  <a:pt x="29536" y="79367"/>
                </a:lnTo>
                <a:lnTo>
                  <a:pt x="27583" y="37261"/>
                </a:lnTo>
                <a:lnTo>
                  <a:pt x="23499" y="10758"/>
                </a:lnTo>
                <a:lnTo>
                  <a:pt x="185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31F4CC14-E09B-B531-0E7B-D50B8728A13B}"/>
              </a:ext>
            </a:extLst>
          </p:cNvPr>
          <p:cNvSpPr txBox="1"/>
          <p:nvPr/>
        </p:nvSpPr>
        <p:spPr>
          <a:xfrm>
            <a:off x="5690946" y="5805789"/>
            <a:ext cx="1168265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es-AR" sz="5400" b="1" dirty="0" err="1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Título</a:t>
            </a:r>
            <a:r>
              <a:rPr lang="en-US" altLang="es-AR" sz="5400" b="1" dirty="0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 de </a:t>
            </a:r>
            <a:r>
              <a:rPr lang="en-US" altLang="es-AR" sz="5400" b="1" dirty="0" err="1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Ponencia</a:t>
            </a:r>
            <a:endParaRPr lang="en-US" altLang="es-AR" sz="5400" b="1" dirty="0">
              <a:solidFill>
                <a:srgbClr val="000000"/>
              </a:solidFill>
              <a:latin typeface="Arial Narrow" panose="020B0606020202030204" pitchFamily="34" charset="0"/>
              <a:sym typeface="Cambria" panose="02040503050406030204" pitchFamily="18" charset="0"/>
            </a:endParaRPr>
          </a:p>
          <a:p>
            <a:pPr algn="l"/>
            <a:r>
              <a:rPr lang="en-US" sz="5400" b="1" dirty="0" err="1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Autores</a:t>
            </a:r>
            <a:r>
              <a:rPr lang="en-US" sz="5400" b="1" dirty="0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: </a:t>
            </a:r>
            <a:r>
              <a:rPr lang="en-US" sz="5400" b="1" dirty="0" err="1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Nombre</a:t>
            </a:r>
            <a:r>
              <a:rPr lang="en-US" sz="5400" b="1" dirty="0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, </a:t>
            </a:r>
            <a:r>
              <a:rPr lang="en-US" sz="5400" b="1" dirty="0" err="1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Filiación</a:t>
            </a:r>
            <a:r>
              <a:rPr lang="en-US" sz="5400" b="1" dirty="0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Institucional</a:t>
            </a:r>
            <a:endParaRPr lang="en-US" sz="5400" b="1" dirty="0">
              <a:solidFill>
                <a:srgbClr val="000000"/>
              </a:solidFill>
              <a:latin typeface="Arial Narrow" panose="020B0606020202030204" pitchFamily="34" charset="0"/>
              <a:sym typeface="Cambria" panose="02040503050406030204" pitchFamily="18" charset="0"/>
            </a:endParaRPr>
          </a:p>
          <a:p>
            <a:pPr algn="l"/>
            <a:r>
              <a:rPr lang="en-US" sz="5400" b="1" dirty="0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Area </a:t>
            </a:r>
            <a:r>
              <a:rPr lang="en-US" sz="5400" b="1" dirty="0" err="1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Temática</a:t>
            </a:r>
            <a:r>
              <a:rPr lang="en-US" sz="5400" b="1" dirty="0">
                <a:solidFill>
                  <a:srgbClr val="000000"/>
                </a:solidFill>
                <a:latin typeface="Arial Narrow" panose="020B0606020202030204" pitchFamily="34" charset="0"/>
                <a:sym typeface="Cambria" panose="02040503050406030204" pitchFamily="18" charset="0"/>
              </a:rPr>
              <a:t> </a:t>
            </a:r>
          </a:p>
          <a:p>
            <a:pPr algn="l"/>
            <a:endParaRPr lang="es-CO" sz="54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8B186F2-2368-E093-80CF-14347888C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r="4840"/>
          <a:stretch/>
        </p:blipFill>
        <p:spPr>
          <a:xfrm>
            <a:off x="881685" y="193473"/>
            <a:ext cx="3301621" cy="1676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986F4B3-68CE-BF07-783D-B750D9D3B1EA}"/>
              </a:ext>
            </a:extLst>
          </p:cNvPr>
          <p:cNvSpPr txBox="1"/>
          <p:nvPr/>
        </p:nvSpPr>
        <p:spPr>
          <a:xfrm>
            <a:off x="1828800" y="2324100"/>
            <a:ext cx="13944600" cy="5408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CO" sz="5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Agenda</a:t>
            </a:r>
            <a:endParaRPr lang="es-CO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4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Introducción</a:t>
            </a:r>
            <a:endParaRPr lang="es-CO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4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Antecedentes</a:t>
            </a:r>
            <a:endParaRPr lang="es-CO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4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Metodología</a:t>
            </a:r>
            <a:endParaRPr lang="es-CO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4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Resultados y discusiones</a:t>
            </a:r>
            <a:endParaRPr lang="es-CO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O" sz="4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Conclusiones</a:t>
            </a:r>
            <a:endParaRPr lang="es-CO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CO" sz="40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Referencias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8253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6048b1-4f6a-4c8a-a610-f64f197bd1e6">
      <Terms xmlns="http://schemas.microsoft.com/office/infopath/2007/PartnerControls"/>
    </lcf76f155ced4ddcb4097134ff3c332f>
    <TaxCatchAll xmlns="eb3cec58-24e7-42ad-8c09-13c62d71ba4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58987523AC114DA2E8BCCE4D56CDB4" ma:contentTypeVersion="18" ma:contentTypeDescription="Crear nuevo documento." ma:contentTypeScope="" ma:versionID="9a5d371810fe798ecef86a0305c75a0f">
  <xsd:schema xmlns:xsd="http://www.w3.org/2001/XMLSchema" xmlns:xs="http://www.w3.org/2001/XMLSchema" xmlns:p="http://schemas.microsoft.com/office/2006/metadata/properties" xmlns:ns2="b46048b1-4f6a-4c8a-a610-f64f197bd1e6" xmlns:ns3="eb3cec58-24e7-42ad-8c09-13c62d71ba46" targetNamespace="http://schemas.microsoft.com/office/2006/metadata/properties" ma:root="true" ma:fieldsID="e514102909da31bc23141d2a0b0ccdfe" ns2:_="" ns3:_="">
    <xsd:import namespace="b46048b1-4f6a-4c8a-a610-f64f197bd1e6"/>
    <xsd:import namespace="eb3cec58-24e7-42ad-8c09-13c62d71ba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048b1-4f6a-4c8a-a610-f64f197bd1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74b30457-002d-4cae-a939-358234b24b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cec58-24e7-42ad-8c09-13c62d71ba4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c844743-d01f-48ea-a17a-56eb835b2fe1}" ma:internalName="TaxCatchAll" ma:showField="CatchAllData" ma:web="eb3cec58-24e7-42ad-8c09-13c62d71ba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D687DA-FE5E-4B52-92CC-3783FFE8031F}">
  <ds:schemaRefs>
    <ds:schemaRef ds:uri="http://schemas.microsoft.com/office/2006/metadata/properties"/>
    <ds:schemaRef ds:uri="http://schemas.microsoft.com/office/infopath/2007/PartnerControls"/>
    <ds:schemaRef ds:uri="b46048b1-4f6a-4c8a-a610-f64f197bd1e6"/>
    <ds:schemaRef ds:uri="eb3cec58-24e7-42ad-8c09-13c62d71ba46"/>
  </ds:schemaRefs>
</ds:datastoreItem>
</file>

<file path=customXml/itemProps2.xml><?xml version="1.0" encoding="utf-8"?>
<ds:datastoreItem xmlns:ds="http://schemas.openxmlformats.org/officeDocument/2006/customXml" ds:itemID="{C7CBFC68-0479-456D-8CB7-9FEC42EDD7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6048b1-4f6a-4c8a-a610-f64f197bd1e6"/>
    <ds:schemaRef ds:uri="eb3cec58-24e7-42ad-8c09-13c62d71ba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B64538-3CE8-4DF0-A5C3-C8292E90F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27</Words>
  <Application>Microsoft Office PowerPoint</Application>
  <PresentationFormat>Personalizado</PresentationFormat>
  <Paragraphs>12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Aptos</vt:lpstr>
      <vt:lpstr>Arial Narrow</vt:lpstr>
      <vt:lpstr>Calibri</vt:lpstr>
      <vt:lpstr>Myriad Pro</vt:lpstr>
      <vt:lpstr>Symbol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Conferences Business</dc:title>
  <dc:creator>Abel Del Rio</dc:creator>
  <cp:lastModifiedBy>Jorge Luis Del Rio Cortina</cp:lastModifiedBy>
  <cp:revision>7</cp:revision>
  <dcterms:created xsi:type="dcterms:W3CDTF">2024-07-25T20:36:52Z</dcterms:created>
  <dcterms:modified xsi:type="dcterms:W3CDTF">2024-08-05T21:50:08Z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2024-07-25T00:00:00Z</vt:filetime>
  </property>
  <property fmtid="{D5CDD505-2E9C-101B-9397-08002B2CF9AE}" pid="3" name="Creator">
    <vt:lpwstr>Adobe Illustrator 28.5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2024-07-25T00:00:00Z</vt:filetime>
  </property>
  <property fmtid="{D5CDD505-2E9C-101B-9397-08002B2CF9AE}" pid="6" name="Producer">
    <vt:lpwstr>Adobe PDF library 17.00</vt:lpwstr>
  </property>
  <property fmtid="{D5CDD505-2E9C-101B-9397-08002B2CF9AE}" pid="7" name="ContentTypeId">
    <vt:lpwstr>0x0101000D58987523AC114DA2E8BCCE4D56CDB4</vt:lpwstr>
  </property>
</Properties>
</file>